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0" r:id="rId1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5" Type="http://schemas.openxmlformats.org/officeDocument/2006/relationships/slide" Target="slides/slide1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1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Google Shape;4789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0" name="Google Shape;4790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5.xml"/></Relationships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681"/>
          <p:cNvSpPr txBox="1"/>
          <p:nvPr>
            <p:ph type="title"/>
          </p:nvPr>
        </p:nvSpPr>
        <p:spPr>
          <a:xfrm>
            <a:off x="1150937" y="0"/>
            <a:ext cx="7793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Type and Work Environments</a:t>
            </a:r>
            <a:endParaRPr/>
          </a:p>
        </p:txBody>
      </p:sp>
      <p:sp>
        <p:nvSpPr>
          <p:cNvPr id="4793" name="Google Shape;4793;p681"/>
          <p:cNvSpPr txBox="1"/>
          <p:nvPr>
            <p:ph idx="1" type="body"/>
          </p:nvPr>
        </p:nvSpPr>
        <p:spPr>
          <a:xfrm>
            <a:off x="14351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1" i="0" lang="zh-CN" sz="2800" u="none" cap="none" strike="noStrike">
                <a:solidFill>
                  <a:srgbClr val="AD16A2"/>
                </a:solidFill>
                <a:latin typeface="Cabin"/>
                <a:ea typeface="Cabin"/>
                <a:cs typeface="Cabin"/>
                <a:sym typeface="Cabin"/>
              </a:rPr>
              <a:t>Extraverts..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rgbClr val="C23B9A"/>
                </a:solidFill>
                <a:latin typeface="Cabin"/>
                <a:ea typeface="Cabin"/>
                <a:cs typeface="Cabin"/>
                <a:sym typeface="Cabin"/>
              </a:rPr>
              <a:t>Like variety and action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1" i="1" lang="zh-CN" sz="2800" u="sng" cap="none" strike="noStrike">
                <a:solidFill>
                  <a:srgbClr val="19FA3C"/>
                </a:solidFill>
                <a:latin typeface="Cabin"/>
                <a:ea typeface="Cabin"/>
                <a:cs typeface="Cabin"/>
                <a:sym typeface="Cabin"/>
              </a:rPr>
              <a:t>Tend to be faster, dislike complicated procedures (ES)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1" lang="zh-CN" sz="2800" u="none" cap="none" strike="noStrike">
                <a:solidFill>
                  <a:srgbClr val="90DC12"/>
                </a:solidFill>
                <a:latin typeface="Cabin"/>
                <a:ea typeface="Cabin"/>
                <a:cs typeface="Cabin"/>
                <a:sym typeface="Cabin"/>
              </a:rPr>
              <a:t>Good “greeters” (EF)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1" i="1" lang="zh-CN" sz="2800" u="none" cap="none" strike="noStrike">
                <a:solidFill>
                  <a:srgbClr val="E9DED7"/>
                </a:solidFill>
                <a:latin typeface="Cabin"/>
                <a:ea typeface="Cabin"/>
                <a:cs typeface="Cabin"/>
                <a:sym typeface="Cabin"/>
              </a:rPr>
              <a:t>Impatient with long, slow jobs done alone</a:t>
            </a:r>
            <a:endParaRPr/>
          </a:p>
          <a:p>
            <a:pPr indent="-146684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None/>
            </a:pPr>
            <a:r>
              <a:t/>
            </a:r>
            <a:endParaRPr/>
          </a:p>
        </p:txBody>
      </p:sp>
      <p:sp>
        <p:nvSpPr>
          <p:cNvPr id="4794" name="Google Shape;4794;p681"/>
          <p:cNvSpPr txBox="1"/>
          <p:nvPr>
            <p:ph idx="2" type="body"/>
          </p:nvPr>
        </p:nvSpPr>
        <p:spPr>
          <a:xfrm>
            <a:off x="527685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Introverts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quiet for concentration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Careful with details (IS)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Trouble with names &amp; faces (IT)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 work for long periods of time on a project without interruptions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